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1522075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0" y="-96"/>
      </p:cViewPr>
      <p:guideLst>
        <p:guide orient="horz" pos="2160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EA8EF-C9F3-46FA-8E96-3E956E5BFC4F}" type="datetimeFigureOut">
              <a:rPr lang="it-IT" smtClean="0"/>
              <a:t>06/09/2018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685800"/>
            <a:ext cx="5759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B18D1-A864-4DB2-91EB-BFF56F21F2A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TARGHE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B18D1-A864-4DB2-91EB-BFF56F21F2A1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PENNE E PEN-DRIVE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B18D1-A864-4DB2-91EB-BFF56F21F2A1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64156" y="2130426"/>
            <a:ext cx="9793764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28311" y="3886200"/>
            <a:ext cx="80654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53504" y="274639"/>
            <a:ext cx="2592467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76104" y="274639"/>
            <a:ext cx="7585366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0164" y="4406901"/>
            <a:ext cx="979376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0164" y="2906713"/>
            <a:ext cx="979376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76104" y="1600201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857055" y="1600201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76104" y="1535113"/>
            <a:ext cx="5090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76104" y="2174875"/>
            <a:ext cx="5090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853055" y="1535113"/>
            <a:ext cx="5092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853055" y="2174875"/>
            <a:ext cx="5092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105" y="273050"/>
            <a:ext cx="3790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04811" y="273051"/>
            <a:ext cx="64411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76105" y="1435101"/>
            <a:ext cx="3790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8407" y="4800600"/>
            <a:ext cx="69132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58407" y="612775"/>
            <a:ext cx="69132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258407" y="5367338"/>
            <a:ext cx="69132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76104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76104" y="1600201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76104" y="6356351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936709" y="6356351"/>
            <a:ext cx="364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57487" y="6356351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8429" y="2420888"/>
            <a:ext cx="4083079" cy="410445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5310" y="0"/>
            <a:ext cx="672121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4248869" y="2708920"/>
            <a:ext cx="6743961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Fondi Strutturali Europei</a:t>
            </a:r>
          </a:p>
          <a:p>
            <a:pPr algn="ctr"/>
            <a:r>
              <a:rPr lang="it-IT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Programma Operativo Nazionale</a:t>
            </a:r>
          </a:p>
          <a:p>
            <a:pPr algn="ctr"/>
            <a:r>
              <a:rPr lang="it-IT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2014-2020</a:t>
            </a:r>
          </a:p>
          <a:p>
            <a:pPr algn="ctr"/>
            <a:endParaRPr lang="it-IT" sz="2000" b="1" i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it-IT" sz="2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Progetti di inclusione sociale e</a:t>
            </a:r>
          </a:p>
          <a:p>
            <a:pPr algn="ctr"/>
            <a:r>
              <a:rPr lang="it-IT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lotta al disagio</a:t>
            </a:r>
          </a:p>
          <a:p>
            <a:pPr algn="ctr"/>
            <a:endParaRPr lang="it-IT" sz="2000" b="1" i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it-IT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Asse I – FSE</a:t>
            </a:r>
          </a:p>
          <a:p>
            <a:pPr algn="ctr"/>
            <a:r>
              <a:rPr lang="it-IT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Obiettivo specifico 10.1- Azione 10.1.1</a:t>
            </a:r>
          </a:p>
          <a:p>
            <a:pPr algn="ctr"/>
            <a:endParaRPr lang="it-IT" sz="1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it-IT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Progetto: Fuoricl@sse 2</a:t>
            </a:r>
            <a:endParaRPr lang="it-IT" sz="28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it-IT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C.U.P</a:t>
            </a:r>
            <a:r>
              <a:rPr lang="it-IT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.  E81H17000170006</a:t>
            </a:r>
            <a:endParaRPr lang="it-IT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6581" y="1052736"/>
            <a:ext cx="3247735" cy="12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5040957" y="1268760"/>
            <a:ext cx="4182640" cy="9618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it-IT" sz="105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it-IT" sz="1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PON Disagio </a:t>
            </a:r>
            <a:r>
              <a:rPr lang="it-IT" sz="1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e </a:t>
            </a:r>
            <a:r>
              <a:rPr lang="it-IT" sz="1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inclusione </a:t>
            </a:r>
            <a:r>
              <a:rPr lang="it-IT" sz="1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sociale</a:t>
            </a:r>
          </a:p>
          <a:p>
            <a:pPr algn="ctr"/>
            <a:r>
              <a:rPr lang="it-IT" sz="1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10.1.1°- 2017-539 </a:t>
            </a:r>
          </a:p>
          <a:p>
            <a:pPr algn="ctr"/>
            <a:r>
              <a:rPr lang="it-IT" sz="1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Progetto: Fuoricl@sse 2</a:t>
            </a:r>
            <a:endParaRPr lang="it-IT" sz="1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it-IT" sz="1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C.U.P</a:t>
            </a:r>
            <a:r>
              <a:rPr lang="it-IT" sz="1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.  E81H17000170006</a:t>
            </a:r>
            <a:endParaRPr lang="it-IT" sz="1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52</Words>
  <Application>Microsoft Office PowerPoint</Application>
  <PresentationFormat>Personalizzato</PresentationFormat>
  <Paragraphs>21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Francesca Pizza</dc:creator>
  <cp:lastModifiedBy>francesca.pizza</cp:lastModifiedBy>
  <cp:revision>5</cp:revision>
  <dcterms:created xsi:type="dcterms:W3CDTF">2018-09-06T08:19:36Z</dcterms:created>
  <dcterms:modified xsi:type="dcterms:W3CDTF">2018-09-06T08:41:09Z</dcterms:modified>
</cp:coreProperties>
</file>